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Commons Pro" charset="1" panose="020B0103030102020204"/>
      <p:regular r:id="rId10"/>
    </p:embeddedFont>
    <p:embeddedFont>
      <p:font typeface="TT Commons Pro Bold" charset="1" panose="020B0103030102020204"/>
      <p:regular r:id="rId11"/>
    </p:embeddedFont>
    <p:embeddedFont>
      <p:font typeface="TT Commons Pro Italics" charset="1" panose="020B0103030102020204"/>
      <p:regular r:id="rId12"/>
    </p:embeddedFont>
    <p:embeddedFont>
      <p:font typeface="TT Commons Pro Bold Italics" charset="1" panose="020B0103030102020204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Rasputin" charset="1" panose="00000000000000000000"/>
      <p:regular r:id="rId32"/>
    </p:embeddedFont>
    <p:embeddedFont>
      <p:font typeface="Rasputin Bold" charset="1" panose="00000000000000000000"/>
      <p:regular r:id="rId33"/>
    </p:embeddedFont>
    <p:embeddedFont>
      <p:font typeface="Rasputin Light" charset="1" panose="00000000000000000000"/>
      <p:regular r:id="rId34"/>
    </p:embeddedFont>
    <p:embeddedFont>
      <p:font typeface="Rasputin Semi-Bold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jpeg" Type="http://schemas.openxmlformats.org/officeDocument/2006/relationships/image"/><Relationship Id="rId7" Target="../media/image2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F3jvYzFbU.mp4" Type="http://schemas.openxmlformats.org/officeDocument/2006/relationships/video"/><Relationship Id="rId4" Target="../media/VAF3jvYzFbU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https://github.com/Boltzmann0/ProjetoProz" TargetMode="External" Type="http://schemas.openxmlformats.org/officeDocument/2006/relationships/hyperlink"/><Relationship Id="rId14" Target="https://www.linkedin.com/in/liviamarianalopes/" TargetMode="External" Type="http://schemas.openxmlformats.org/officeDocument/2006/relationships/hyperlink"/><Relationship Id="rId15" Target="https://github.com/LiviaMarianaLopes" TargetMode="External" Type="http://schemas.openxmlformats.org/officeDocument/2006/relationships/hyperlink"/><Relationship Id="rId16" Target="https://github.com/Boltzmann0" TargetMode="External" Type="http://schemas.openxmlformats.org/officeDocument/2006/relationships/hyperlink"/><Relationship Id="rId17" Target="https://www.linkedin.com/in/lucas-lopes-8b3a5b248/" TargetMode="External" Type="http://schemas.openxmlformats.org/officeDocument/2006/relationships/hyperlink"/><Relationship Id="rId18" Target="https://github.com/carloscr58" TargetMode="External" Type="http://schemas.openxmlformats.org/officeDocument/2006/relationships/hyperlink"/><Relationship Id="rId19" Target="https://www.linkedin.com/in/carlosecribeiro/" TargetMode="External" Type="http://schemas.openxmlformats.org/officeDocument/2006/relationships/hyperlink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1.jpe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5761" y="516384"/>
            <a:ext cx="13554271" cy="9219843"/>
          </a:xfrm>
          <a:custGeom>
            <a:avLst/>
            <a:gdLst/>
            <a:ahLst/>
            <a:cxnLst/>
            <a:rect r="r" b="b" t="t" l="l"/>
            <a:pathLst>
              <a:path h="9219843" w="13554271">
                <a:moveTo>
                  <a:pt x="0" y="0"/>
                </a:moveTo>
                <a:lnTo>
                  <a:pt x="13554271" y="0"/>
                </a:lnTo>
                <a:lnTo>
                  <a:pt x="13554271" y="9219843"/>
                </a:lnTo>
                <a:lnTo>
                  <a:pt x="0" y="9219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2669" y="2730612"/>
            <a:ext cx="12002662" cy="4825776"/>
            <a:chOff x="0" y="0"/>
            <a:chExt cx="16003549" cy="643436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16003549" cy="4922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Rasputin Light"/>
                </a:rPr>
                <a:t>Aventura global viagens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553933"/>
              <a:ext cx="1600354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TT Commons Pro"/>
                </a:rPr>
                <a:t>projeto integrador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653687">
            <a:off x="10166505" y="4129872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26396">
            <a:off x="-3309989" y="-981380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788089">
            <a:off x="16062525" y="2478011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0293" y="1699779"/>
            <a:ext cx="15747413" cy="7558521"/>
            <a:chOff x="0" y="0"/>
            <a:chExt cx="4147467" cy="19907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7467" cy="1990722"/>
            </a:xfrm>
            <a:custGeom>
              <a:avLst/>
              <a:gdLst/>
              <a:ahLst/>
              <a:cxnLst/>
              <a:rect r="r" b="b" t="t" l="l"/>
              <a:pathLst>
                <a:path h="1990722" w="4147467">
                  <a:moveTo>
                    <a:pt x="25073" y="0"/>
                  </a:moveTo>
                  <a:lnTo>
                    <a:pt x="4122394" y="0"/>
                  </a:lnTo>
                  <a:cubicBezTo>
                    <a:pt x="4136241" y="0"/>
                    <a:pt x="4147467" y="11226"/>
                    <a:pt x="4147467" y="25073"/>
                  </a:cubicBezTo>
                  <a:lnTo>
                    <a:pt x="4147467" y="1965648"/>
                  </a:lnTo>
                  <a:cubicBezTo>
                    <a:pt x="4147467" y="1979496"/>
                    <a:pt x="4136241" y="1990722"/>
                    <a:pt x="4122394" y="1990722"/>
                  </a:cubicBezTo>
                  <a:lnTo>
                    <a:pt x="25073" y="1990722"/>
                  </a:lnTo>
                  <a:cubicBezTo>
                    <a:pt x="18423" y="1990722"/>
                    <a:pt x="12046" y="1988080"/>
                    <a:pt x="7344" y="1983378"/>
                  </a:cubicBezTo>
                  <a:cubicBezTo>
                    <a:pt x="2642" y="1978676"/>
                    <a:pt x="0" y="1972298"/>
                    <a:pt x="0" y="1965648"/>
                  </a:cubicBezTo>
                  <a:lnTo>
                    <a:pt x="0" y="25073"/>
                  </a:lnTo>
                  <a:cubicBezTo>
                    <a:pt x="0" y="11226"/>
                    <a:pt x="11226" y="0"/>
                    <a:pt x="25073" y="0"/>
                  </a:cubicBezTo>
                  <a:close/>
                </a:path>
              </a:pathLst>
            </a:custGeom>
            <a:solidFill>
              <a:srgbClr val="595735">
                <a:alpha val="6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147467" cy="2057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68983" y="4241148"/>
            <a:ext cx="15350033" cy="416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4"/>
              </a:lnSpc>
            </a:pPr>
            <a:r>
              <a:rPr lang="en-US" sz="3910">
                <a:solidFill>
                  <a:srgbClr val="FFFFFF"/>
                </a:solidFill>
                <a:latin typeface="Rasputin Bold"/>
              </a:rPr>
              <a:t>Desenvolve projetos de Sites na area de Turismo</a:t>
            </a:r>
          </a:p>
          <a:p>
            <a:pPr algn="ctr">
              <a:lnSpc>
                <a:spcPts val="5474"/>
              </a:lnSpc>
            </a:pPr>
            <a:r>
              <a:rPr lang="en-US" sz="3910">
                <a:solidFill>
                  <a:srgbClr val="FFFFFF"/>
                </a:solidFill>
                <a:latin typeface="Rasputin Bold"/>
              </a:rPr>
              <a:t>Especializada em Pacotes de Aventuras e Eco-Turismo</a:t>
            </a:r>
          </a:p>
          <a:p>
            <a:pPr algn="ctr">
              <a:lnSpc>
                <a:spcPts val="5474"/>
              </a:lnSpc>
            </a:pPr>
            <a:r>
              <a:rPr lang="en-US" sz="3910">
                <a:solidFill>
                  <a:srgbClr val="FFFFFF"/>
                </a:solidFill>
                <a:latin typeface="Rasputin Bold"/>
              </a:rPr>
              <a:t>Apresentaremos  projeto inicial com os recursos</a:t>
            </a:r>
          </a:p>
          <a:p>
            <a:pPr algn="ctr">
              <a:lnSpc>
                <a:spcPts val="5474"/>
              </a:lnSpc>
            </a:pPr>
            <a:r>
              <a:rPr lang="en-US" sz="3910">
                <a:solidFill>
                  <a:srgbClr val="FFFFFF"/>
                </a:solidFill>
                <a:latin typeface="Rasputin Bold"/>
              </a:rPr>
              <a:t>utilizados HTML - CSS - Javascripty - SQL</a:t>
            </a:r>
          </a:p>
          <a:p>
            <a:pPr algn="ctr">
              <a:lnSpc>
                <a:spcPts val="5474"/>
              </a:lnSpc>
            </a:pPr>
            <a:r>
              <a:rPr lang="en-US" sz="3910">
                <a:solidFill>
                  <a:srgbClr val="FFFFFF"/>
                </a:solidFill>
                <a:latin typeface="Rasputin Bold"/>
              </a:rPr>
              <a:t>Abranje paginas de conteúdo, com estilização</a:t>
            </a:r>
          </a:p>
          <a:p>
            <a:pPr algn="ctr">
              <a:lnSpc>
                <a:spcPts val="5474"/>
              </a:lnSpc>
            </a:pPr>
            <a:r>
              <a:rPr lang="en-US" sz="3910">
                <a:solidFill>
                  <a:srgbClr val="FFFFFF"/>
                </a:solidFill>
                <a:latin typeface="Rasputin Bold"/>
              </a:rPr>
              <a:t>e formulários com validação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788089">
            <a:off x="15005219" y="4055044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2" y="0"/>
                </a:lnTo>
                <a:lnTo>
                  <a:pt x="6565562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88089">
            <a:off x="-2012488" y="-4174556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27811" y="2416006"/>
            <a:ext cx="1183237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Rasputin Bold"/>
              </a:rPr>
              <a:t>NOSSA EMPRESA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8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95009">
            <a:off x="11667807" y="-249119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921556">
            <a:off x="-3704253" y="5881126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80" y="0"/>
                </a:lnTo>
                <a:lnTo>
                  <a:pt x="10836480" y="7395897"/>
                </a:lnTo>
                <a:lnTo>
                  <a:pt x="0" y="739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2966">
            <a:off x="610236" y="1489467"/>
            <a:ext cx="2757321" cy="1692305"/>
          </a:xfrm>
          <a:custGeom>
            <a:avLst/>
            <a:gdLst/>
            <a:ahLst/>
            <a:cxnLst/>
            <a:rect r="r" b="b" t="t" l="l"/>
            <a:pathLst>
              <a:path h="1692305" w="2757321">
                <a:moveTo>
                  <a:pt x="0" y="0"/>
                </a:moveTo>
                <a:lnTo>
                  <a:pt x="2757320" y="0"/>
                </a:lnTo>
                <a:lnTo>
                  <a:pt x="2757320" y="1692306"/>
                </a:lnTo>
                <a:lnTo>
                  <a:pt x="0" y="1692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22176" y="1344414"/>
            <a:ext cx="2356843" cy="2288280"/>
          </a:xfrm>
          <a:custGeom>
            <a:avLst/>
            <a:gdLst/>
            <a:ahLst/>
            <a:cxnLst/>
            <a:rect r="r" b="b" t="t" l="l"/>
            <a:pathLst>
              <a:path h="2288280" w="2356843">
                <a:moveTo>
                  <a:pt x="0" y="0"/>
                </a:moveTo>
                <a:lnTo>
                  <a:pt x="2356842" y="0"/>
                </a:lnTo>
                <a:lnTo>
                  <a:pt x="2356842" y="2288280"/>
                </a:lnTo>
                <a:lnTo>
                  <a:pt x="0" y="2288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73321" y="4433560"/>
            <a:ext cx="7341357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TT Commons Pro"/>
              </a:rPr>
              <a:t> entre os meses de abril de 2022 e abril de 2023.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3321" y="3035290"/>
            <a:ext cx="7341357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5</a:t>
            </a:r>
            <a:r>
              <a:rPr lang="en-US" sz="9600">
                <a:solidFill>
                  <a:srgbClr val="FFFFFF"/>
                </a:solidFill>
                <a:latin typeface="Rasputin Light"/>
              </a:rPr>
              <a:t>00%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321" y="7367548"/>
            <a:ext cx="7341357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TT Commons Pro"/>
              </a:rPr>
              <a:t> de buscas realizadas no site por termos relacionados ao turismo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321" y="5877289"/>
            <a:ext cx="7341357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2,4 milhões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2553" y="9284752"/>
            <a:ext cx="9216465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TT Commons Pro"/>
              </a:rPr>
              <a:t>Fonte: Assessoria de Comunicação do Ministério do Turismo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321" y="1932294"/>
            <a:ext cx="7341357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TT Commons Pro"/>
              </a:rPr>
              <a:t>O interesse dos internautas por viagens cresceu mais 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D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72955">
            <a:off x="10751530" y="-4919548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01520">
            <a:off x="11841060" y="-3813956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80" y="0"/>
                </a:lnTo>
                <a:lnTo>
                  <a:pt x="10836480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72413">
            <a:off x="-3694394" y="6621391"/>
            <a:ext cx="6800267" cy="4641183"/>
          </a:xfrm>
          <a:custGeom>
            <a:avLst/>
            <a:gdLst/>
            <a:ahLst/>
            <a:cxnLst/>
            <a:rect r="r" b="b" t="t" l="l"/>
            <a:pathLst>
              <a:path h="4641183" w="6800267">
                <a:moveTo>
                  <a:pt x="0" y="0"/>
                </a:moveTo>
                <a:lnTo>
                  <a:pt x="6800268" y="0"/>
                </a:lnTo>
                <a:lnTo>
                  <a:pt x="6800268" y="4641183"/>
                </a:lnTo>
                <a:lnTo>
                  <a:pt x="0" y="464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5148262"/>
            <a:ext cx="17259300" cy="0"/>
          </a:xfrm>
          <a:prstGeom prst="line">
            <a:avLst/>
          </a:prstGeom>
          <a:ln cap="rnd" w="9525">
            <a:solidFill>
              <a:srgbClr val="4F674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5244" y="4986338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72369" y="4981575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39494" y="4986338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206619" y="4986338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873744" y="4986338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013716" y="8483830"/>
            <a:ext cx="2692560" cy="1561685"/>
          </a:xfrm>
          <a:custGeom>
            <a:avLst/>
            <a:gdLst/>
            <a:ahLst/>
            <a:cxnLst/>
            <a:rect r="r" b="b" t="t" l="l"/>
            <a:pathLst>
              <a:path h="1561685" w="2692560">
                <a:moveTo>
                  <a:pt x="0" y="0"/>
                </a:moveTo>
                <a:lnTo>
                  <a:pt x="2692560" y="0"/>
                </a:lnTo>
                <a:lnTo>
                  <a:pt x="2692560" y="1561685"/>
                </a:lnTo>
                <a:lnTo>
                  <a:pt x="0" y="1561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89969" y="8240112"/>
            <a:ext cx="2270947" cy="1805402"/>
          </a:xfrm>
          <a:custGeom>
            <a:avLst/>
            <a:gdLst/>
            <a:ahLst/>
            <a:cxnLst/>
            <a:rect r="r" b="b" t="t" l="l"/>
            <a:pathLst>
              <a:path h="1805402" w="2270947">
                <a:moveTo>
                  <a:pt x="0" y="0"/>
                </a:moveTo>
                <a:lnTo>
                  <a:pt x="2270947" y="0"/>
                </a:lnTo>
                <a:lnTo>
                  <a:pt x="2270947" y="1805403"/>
                </a:lnTo>
                <a:lnTo>
                  <a:pt x="0" y="1805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62707" y="8471085"/>
            <a:ext cx="1945924" cy="1574430"/>
          </a:xfrm>
          <a:custGeom>
            <a:avLst/>
            <a:gdLst/>
            <a:ahLst/>
            <a:cxnLst/>
            <a:rect r="r" b="b" t="t" l="l"/>
            <a:pathLst>
              <a:path h="1574430" w="1945924">
                <a:moveTo>
                  <a:pt x="0" y="0"/>
                </a:moveTo>
                <a:lnTo>
                  <a:pt x="1945924" y="0"/>
                </a:lnTo>
                <a:lnTo>
                  <a:pt x="1945924" y="1574430"/>
                </a:lnTo>
                <a:lnTo>
                  <a:pt x="0" y="1574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7281929"/>
            <a:ext cx="3455295" cy="39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</a:pPr>
            <a:r>
              <a:rPr lang="en-US" sz="2150">
                <a:solidFill>
                  <a:srgbClr val="142414"/>
                </a:solidFill>
                <a:latin typeface="TT Commons Pro Bold"/>
              </a:rPr>
              <a:t>Ecoturismo e Aventura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6033188"/>
            <a:ext cx="345529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Pacotes de viagens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50981" y="7281929"/>
            <a:ext cx="3455295" cy="39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</a:pPr>
            <a:r>
              <a:rPr lang="en-US" sz="2150">
                <a:solidFill>
                  <a:srgbClr val="142414"/>
                </a:solidFill>
                <a:latin typeface="TT Commons Pro Bold"/>
              </a:rPr>
              <a:t>Filtro por destinos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50981" y="6033188"/>
            <a:ext cx="345529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Busca por pacotes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25491" y="6923715"/>
            <a:ext cx="3455295" cy="80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</a:pPr>
            <a:r>
              <a:rPr lang="en-US" sz="2150">
                <a:solidFill>
                  <a:srgbClr val="142414"/>
                </a:solidFill>
                <a:latin typeface="TT Commons Pro Bold"/>
              </a:rPr>
              <a:t>reviews, dicas e conteúdos inéditos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27804" y="6073700"/>
            <a:ext cx="345529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Blog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66738" y="6827141"/>
            <a:ext cx="3455295" cy="39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</a:pPr>
            <a:r>
              <a:rPr lang="en-US" sz="2150">
                <a:solidFill>
                  <a:srgbClr val="142414"/>
                </a:solidFill>
                <a:latin typeface="TT Commons Pro Bold"/>
              </a:rPr>
              <a:t>Válidação de formulários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66738" y="6073700"/>
            <a:ext cx="345529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Cadastro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21100" y="1971461"/>
            <a:ext cx="5845799" cy="85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299">
                <a:solidFill>
                  <a:srgbClr val="142414"/>
                </a:solidFill>
                <a:latin typeface="Rasputin Light"/>
              </a:rPr>
              <a:t>Funcionalidades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82494" y="6827141"/>
            <a:ext cx="3455295" cy="80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</a:pPr>
            <a:r>
              <a:rPr lang="en-US" sz="2150">
                <a:solidFill>
                  <a:srgbClr val="142414"/>
                </a:solidFill>
                <a:latin typeface="TT Commons Pro Bold"/>
              </a:rPr>
              <a:t>Envio de mensagem para o suporte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82494" y="6073700"/>
            <a:ext cx="345529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Contato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78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8842">
            <a:off x="-4611311" y="-136226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87978">
            <a:off x="13094258" y="-4595393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5"/>
                </a:lnTo>
                <a:lnTo>
                  <a:pt x="0" y="12292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07668" y="2314413"/>
            <a:ext cx="4251452" cy="42514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403" t="-12403" r="-11695" b="-1169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49600" y="2314413"/>
            <a:ext cx="4251452" cy="42514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1883" y="0"/>
                  </a:moveTo>
                  <a:lnTo>
                    <a:pt x="770917" y="0"/>
                  </a:lnTo>
                  <a:cubicBezTo>
                    <a:pt x="794048" y="0"/>
                    <a:pt x="812800" y="18752"/>
                    <a:pt x="812800" y="41883"/>
                  </a:cubicBezTo>
                  <a:lnTo>
                    <a:pt x="812800" y="770917"/>
                  </a:lnTo>
                  <a:cubicBezTo>
                    <a:pt x="812800" y="794048"/>
                    <a:pt x="794048" y="812800"/>
                    <a:pt x="770917" y="812800"/>
                  </a:cubicBezTo>
                  <a:lnTo>
                    <a:pt x="41883" y="812800"/>
                  </a:lnTo>
                  <a:cubicBezTo>
                    <a:pt x="18752" y="812800"/>
                    <a:pt x="0" y="794048"/>
                    <a:pt x="0" y="770917"/>
                  </a:cubicBezTo>
                  <a:lnTo>
                    <a:pt x="0" y="41883"/>
                  </a:lnTo>
                  <a:cubicBezTo>
                    <a:pt x="0" y="18752"/>
                    <a:pt x="18752" y="0"/>
                    <a:pt x="4188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476751" y="7799053"/>
            <a:ext cx="5871846" cy="173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TT Commons Pro Bold"/>
              </a:rPr>
              <a:t>Fundada em 2015, na cidade do Rio de Janeiro, Brasil. A empresa foi criada por dois amigos, compartilhavam o amor pela natureza e a paixão por aventuras.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6751" y="7045612"/>
            <a:ext cx="5871846" cy="51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Rasputin Bold"/>
              </a:rPr>
              <a:t>Quem somos?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39403" y="7799053"/>
            <a:ext cx="6108176" cy="173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TT Commons Pro Bold"/>
              </a:rPr>
              <a:t>Atividades em ambientes naturais: caminhadas, trekking, rafting, mergulho, etc.</a:t>
            </a:r>
          </a:p>
          <a:p>
            <a:pPr algn="ctr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TT Commons Pro Bold"/>
              </a:rPr>
              <a:t>Atividades culturais: visitas a comunidades tradicionais, sítios arqueológicos, etc.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9403" y="7045612"/>
            <a:ext cx="5871846" cy="51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Rasputin Bold"/>
              </a:rPr>
              <a:t>O que fazemos?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40421" y="805966"/>
            <a:ext cx="1380715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142414"/>
                </a:solidFill>
                <a:latin typeface="Rasputin Light"/>
              </a:rPr>
              <a:t>História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78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3.3333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9C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5803" y="474453"/>
            <a:ext cx="12002662" cy="185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99"/>
              </a:lnSpc>
            </a:pPr>
            <a:r>
              <a:rPr lang="en-US" sz="12999">
                <a:solidFill>
                  <a:srgbClr val="FFFFFF"/>
                </a:solidFill>
                <a:latin typeface="Rasputin Light"/>
              </a:rPr>
              <a:t>Nosso Time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653687">
            <a:off x="10166505" y="4129872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26396">
            <a:off x="15707488" y="-1949589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45464">
            <a:off x="-600399" y="5504229"/>
            <a:ext cx="5489002" cy="8700148"/>
          </a:xfrm>
          <a:custGeom>
            <a:avLst/>
            <a:gdLst/>
            <a:ahLst/>
            <a:cxnLst/>
            <a:rect r="r" b="b" t="t" l="l"/>
            <a:pathLst>
              <a:path h="8700148" w="5489002">
                <a:moveTo>
                  <a:pt x="0" y="0"/>
                </a:moveTo>
                <a:lnTo>
                  <a:pt x="5489002" y="0"/>
                </a:lnTo>
                <a:lnTo>
                  <a:pt x="5489002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55901" y="4361886"/>
            <a:ext cx="3362716" cy="3362668"/>
            <a:chOff x="0" y="0"/>
            <a:chExt cx="4483621" cy="448355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4483621" cy="448355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2572049" y="4361886"/>
            <a:ext cx="3364618" cy="3362668"/>
            <a:chOff x="0" y="0"/>
            <a:chExt cx="4486157" cy="448355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9"/>
            <a:srcRect l="0" t="28" r="0" b="28"/>
            <a:stretch>
              <a:fillRect/>
            </a:stretch>
          </p:blipFill>
          <p:spPr>
            <a:xfrm flipH="false" flipV="false">
              <a:off x="0" y="0"/>
              <a:ext cx="4486157" cy="4483558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7461691" y="4361886"/>
            <a:ext cx="3364618" cy="3362668"/>
            <a:chOff x="0" y="0"/>
            <a:chExt cx="4486157" cy="448355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/>
            <a:srcRect l="0" t="28" r="0" b="28"/>
            <a:stretch>
              <a:fillRect/>
            </a:stretch>
          </p:blipFill>
          <p:spPr>
            <a:xfrm flipH="false" flipV="false">
              <a:off x="0" y="0"/>
              <a:ext cx="4486157" cy="4483558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2353999" y="7724554"/>
            <a:ext cx="3364618" cy="905096"/>
            <a:chOff x="0" y="0"/>
            <a:chExt cx="886154" cy="2383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6154" cy="238379"/>
            </a:xfrm>
            <a:custGeom>
              <a:avLst/>
              <a:gdLst/>
              <a:ahLst/>
              <a:cxnLst/>
              <a:rect r="r" b="b" t="t" l="l"/>
              <a:pathLst>
                <a:path h="238379" w="886154">
                  <a:moveTo>
                    <a:pt x="0" y="0"/>
                  </a:moveTo>
                  <a:lnTo>
                    <a:pt x="886154" y="0"/>
                  </a:lnTo>
                  <a:lnTo>
                    <a:pt x="886154" y="238379"/>
                  </a:lnTo>
                  <a:lnTo>
                    <a:pt x="0" y="2383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886154" cy="38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90165" y="7724554"/>
            <a:ext cx="3364618" cy="905096"/>
            <a:chOff x="0" y="0"/>
            <a:chExt cx="886154" cy="2383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6154" cy="238379"/>
            </a:xfrm>
            <a:custGeom>
              <a:avLst/>
              <a:gdLst/>
              <a:ahLst/>
              <a:cxnLst/>
              <a:rect r="r" b="b" t="t" l="l"/>
              <a:pathLst>
                <a:path h="238379" w="886154">
                  <a:moveTo>
                    <a:pt x="0" y="0"/>
                  </a:moveTo>
                  <a:lnTo>
                    <a:pt x="886154" y="0"/>
                  </a:lnTo>
                  <a:lnTo>
                    <a:pt x="886154" y="238379"/>
                  </a:lnTo>
                  <a:lnTo>
                    <a:pt x="0" y="2383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42875"/>
              <a:ext cx="886154" cy="38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61691" y="7724554"/>
            <a:ext cx="3364618" cy="905096"/>
            <a:chOff x="0" y="0"/>
            <a:chExt cx="886154" cy="2383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86154" cy="238379"/>
            </a:xfrm>
            <a:custGeom>
              <a:avLst/>
              <a:gdLst/>
              <a:ahLst/>
              <a:cxnLst/>
              <a:rect r="r" b="b" t="t" l="l"/>
              <a:pathLst>
                <a:path h="238379" w="886154">
                  <a:moveTo>
                    <a:pt x="0" y="0"/>
                  </a:moveTo>
                  <a:lnTo>
                    <a:pt x="886154" y="0"/>
                  </a:lnTo>
                  <a:lnTo>
                    <a:pt x="886154" y="238379"/>
                  </a:lnTo>
                  <a:lnTo>
                    <a:pt x="0" y="2383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42875"/>
              <a:ext cx="886154" cy="38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036307" y="2753639"/>
            <a:ext cx="762221" cy="762221"/>
          </a:xfrm>
          <a:custGeom>
            <a:avLst/>
            <a:gdLst/>
            <a:ahLst/>
            <a:cxnLst/>
            <a:rect r="r" b="b" t="t" l="l"/>
            <a:pathLst>
              <a:path h="762221" w="762221">
                <a:moveTo>
                  <a:pt x="0" y="0"/>
                </a:moveTo>
                <a:lnTo>
                  <a:pt x="762221" y="0"/>
                </a:lnTo>
                <a:lnTo>
                  <a:pt x="762221" y="762221"/>
                </a:lnTo>
                <a:lnTo>
                  <a:pt x="0" y="7622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051413" y="8674792"/>
            <a:ext cx="938416" cy="938416"/>
          </a:xfrm>
          <a:custGeom>
            <a:avLst/>
            <a:gdLst/>
            <a:ahLst/>
            <a:cxnLst/>
            <a:rect r="r" b="b" t="t" l="l"/>
            <a:pathLst>
              <a:path h="938416" w="938416">
                <a:moveTo>
                  <a:pt x="0" y="0"/>
                </a:moveTo>
                <a:lnTo>
                  <a:pt x="938416" y="0"/>
                </a:lnTo>
                <a:lnTo>
                  <a:pt x="938416" y="938416"/>
                </a:lnTo>
                <a:lnTo>
                  <a:pt x="0" y="938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398021" y="8829620"/>
            <a:ext cx="628117" cy="628760"/>
          </a:xfrm>
          <a:custGeom>
            <a:avLst/>
            <a:gdLst/>
            <a:ahLst/>
            <a:cxnLst/>
            <a:rect r="r" b="b" t="t" l="l"/>
            <a:pathLst>
              <a:path h="628760" w="628117">
                <a:moveTo>
                  <a:pt x="0" y="0"/>
                </a:moveTo>
                <a:lnTo>
                  <a:pt x="628117" y="0"/>
                </a:lnTo>
                <a:lnTo>
                  <a:pt x="628117" y="628760"/>
                </a:lnTo>
                <a:lnTo>
                  <a:pt x="0" y="628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855803" y="8693897"/>
            <a:ext cx="938416" cy="938416"/>
          </a:xfrm>
          <a:custGeom>
            <a:avLst/>
            <a:gdLst/>
            <a:ahLst/>
            <a:cxnLst/>
            <a:rect r="r" b="b" t="t" l="l"/>
            <a:pathLst>
              <a:path h="938416" w="938416">
                <a:moveTo>
                  <a:pt x="0" y="0"/>
                </a:moveTo>
                <a:lnTo>
                  <a:pt x="938416" y="0"/>
                </a:lnTo>
                <a:lnTo>
                  <a:pt x="938416" y="938416"/>
                </a:lnTo>
                <a:lnTo>
                  <a:pt x="0" y="938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509625" y="7972898"/>
            <a:ext cx="305336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</a:rPr>
              <a:t>Carlos Ribeiro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17318" y="7972898"/>
            <a:ext cx="305336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 Medium"/>
              </a:rPr>
              <a:t>Lucas Lopes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45792" y="7924579"/>
            <a:ext cx="305336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 Medium"/>
              </a:rPr>
              <a:t>Lívia Mariana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31911" y="2841380"/>
            <a:ext cx="9440563" cy="49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u="sng">
                <a:solidFill>
                  <a:srgbClr val="F1E4E4"/>
                </a:solidFill>
                <a:latin typeface="Poppins"/>
                <a:hlinkClick r:id="rId13" tooltip="https://github.com/Boltzmann0/ProjetoProz"/>
              </a:rPr>
              <a:t>Repositório: https://github.com/Boltzmann0/ProjetoProz</a:t>
            </a:r>
          </a:p>
        </p:txBody>
      </p:sp>
      <p:sp>
        <p:nvSpPr>
          <p:cNvPr name="Freeform 30" id="30">
            <a:hlinkClick r:id="rId14" tooltip="https://www.linkedin.com/in/liviamarianalopes/"/>
          </p:cNvPr>
          <p:cNvSpPr/>
          <p:nvPr/>
        </p:nvSpPr>
        <p:spPr>
          <a:xfrm flipH="false" flipV="false" rot="0">
            <a:off x="14831273" y="8829620"/>
            <a:ext cx="628117" cy="628760"/>
          </a:xfrm>
          <a:custGeom>
            <a:avLst/>
            <a:gdLst/>
            <a:ahLst/>
            <a:cxnLst/>
            <a:rect r="r" b="b" t="t" l="l"/>
            <a:pathLst>
              <a:path h="628760" w="628117">
                <a:moveTo>
                  <a:pt x="0" y="0"/>
                </a:moveTo>
                <a:lnTo>
                  <a:pt x="628116" y="0"/>
                </a:lnTo>
                <a:lnTo>
                  <a:pt x="628116" y="628760"/>
                </a:lnTo>
                <a:lnTo>
                  <a:pt x="0" y="628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1" id="31">
            <a:hlinkClick r:id="rId15" tooltip="https://github.com/LiviaMarianaLopes"/>
          </p:cNvPr>
          <p:cNvSpPr/>
          <p:nvPr/>
        </p:nvSpPr>
        <p:spPr>
          <a:xfrm flipH="false" flipV="false" rot="0">
            <a:off x="13245588" y="8674792"/>
            <a:ext cx="938416" cy="938416"/>
          </a:xfrm>
          <a:custGeom>
            <a:avLst/>
            <a:gdLst/>
            <a:ahLst/>
            <a:cxnLst/>
            <a:rect r="r" b="b" t="t" l="l"/>
            <a:pathLst>
              <a:path h="938416" w="938416">
                <a:moveTo>
                  <a:pt x="0" y="0"/>
                </a:moveTo>
                <a:lnTo>
                  <a:pt x="938416" y="0"/>
                </a:lnTo>
                <a:lnTo>
                  <a:pt x="938416" y="938416"/>
                </a:lnTo>
                <a:lnTo>
                  <a:pt x="0" y="938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2" id="32">
            <a:hlinkClick r:id="rId16" tooltip="https://github.com/Boltzmann0"/>
          </p:cNvPr>
          <p:cNvSpPr/>
          <p:nvPr/>
        </p:nvSpPr>
        <p:spPr>
          <a:xfrm flipH="false" flipV="false" rot="0">
            <a:off x="8051413" y="8674792"/>
            <a:ext cx="938416" cy="938416"/>
          </a:xfrm>
          <a:custGeom>
            <a:avLst/>
            <a:gdLst/>
            <a:ahLst/>
            <a:cxnLst/>
            <a:rect r="r" b="b" t="t" l="l"/>
            <a:pathLst>
              <a:path h="938416" w="938416">
                <a:moveTo>
                  <a:pt x="0" y="0"/>
                </a:moveTo>
                <a:lnTo>
                  <a:pt x="938416" y="0"/>
                </a:lnTo>
                <a:lnTo>
                  <a:pt x="938416" y="938416"/>
                </a:lnTo>
                <a:lnTo>
                  <a:pt x="0" y="938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3" id="33">
            <a:hlinkClick r:id="rId17" tooltip="https://www.linkedin.com/in/lucas-lopes-8b3a5b248/"/>
          </p:cNvPr>
          <p:cNvSpPr/>
          <p:nvPr/>
        </p:nvSpPr>
        <p:spPr>
          <a:xfrm flipH="false" flipV="false" rot="0">
            <a:off x="9398021" y="8829620"/>
            <a:ext cx="628117" cy="628760"/>
          </a:xfrm>
          <a:custGeom>
            <a:avLst/>
            <a:gdLst/>
            <a:ahLst/>
            <a:cxnLst/>
            <a:rect r="r" b="b" t="t" l="l"/>
            <a:pathLst>
              <a:path h="628760" w="628117">
                <a:moveTo>
                  <a:pt x="0" y="0"/>
                </a:moveTo>
                <a:lnTo>
                  <a:pt x="628117" y="0"/>
                </a:lnTo>
                <a:lnTo>
                  <a:pt x="628117" y="628760"/>
                </a:lnTo>
                <a:lnTo>
                  <a:pt x="0" y="628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4" id="34">
            <a:hlinkClick r:id="rId18" tooltip="https://github.com/carloscr58"/>
          </p:cNvPr>
          <p:cNvSpPr/>
          <p:nvPr/>
        </p:nvSpPr>
        <p:spPr>
          <a:xfrm flipH="false" flipV="false" rot="0">
            <a:off x="2855803" y="8693897"/>
            <a:ext cx="938416" cy="938416"/>
          </a:xfrm>
          <a:custGeom>
            <a:avLst/>
            <a:gdLst/>
            <a:ahLst/>
            <a:cxnLst/>
            <a:rect r="r" b="b" t="t" l="l"/>
            <a:pathLst>
              <a:path h="938416" w="938416">
                <a:moveTo>
                  <a:pt x="0" y="0"/>
                </a:moveTo>
                <a:lnTo>
                  <a:pt x="938416" y="0"/>
                </a:lnTo>
                <a:lnTo>
                  <a:pt x="938416" y="938416"/>
                </a:lnTo>
                <a:lnTo>
                  <a:pt x="0" y="938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5" id="35">
            <a:hlinkClick r:id="rId19" tooltip="https://www.linkedin.com/in/carlosecribeiro/"/>
          </p:cNvPr>
          <p:cNvSpPr/>
          <p:nvPr/>
        </p:nvSpPr>
        <p:spPr>
          <a:xfrm flipH="false" flipV="false" rot="0">
            <a:off x="4417418" y="8829620"/>
            <a:ext cx="628117" cy="628760"/>
          </a:xfrm>
          <a:custGeom>
            <a:avLst/>
            <a:gdLst/>
            <a:ahLst/>
            <a:cxnLst/>
            <a:rect r="r" b="b" t="t" l="l"/>
            <a:pathLst>
              <a:path h="628760" w="628117">
                <a:moveTo>
                  <a:pt x="0" y="0"/>
                </a:moveTo>
                <a:lnTo>
                  <a:pt x="628116" y="0"/>
                </a:lnTo>
                <a:lnTo>
                  <a:pt x="628116" y="628760"/>
                </a:lnTo>
                <a:lnTo>
                  <a:pt x="0" y="628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6233" y="7843383"/>
            <a:ext cx="4730856" cy="1414917"/>
          </a:xfrm>
          <a:custGeom>
            <a:avLst/>
            <a:gdLst/>
            <a:ahLst/>
            <a:cxnLst/>
            <a:rect r="r" b="b" t="t" l="l"/>
            <a:pathLst>
              <a:path h="1414917" w="4730856">
                <a:moveTo>
                  <a:pt x="0" y="0"/>
                </a:moveTo>
                <a:lnTo>
                  <a:pt x="4730856" y="0"/>
                </a:lnTo>
                <a:lnTo>
                  <a:pt x="4730856" y="1414917"/>
                </a:lnTo>
                <a:lnTo>
                  <a:pt x="0" y="1414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18453" y="7730052"/>
            <a:ext cx="2547080" cy="1528248"/>
          </a:xfrm>
          <a:custGeom>
            <a:avLst/>
            <a:gdLst/>
            <a:ahLst/>
            <a:cxnLst/>
            <a:rect r="r" b="b" t="t" l="l"/>
            <a:pathLst>
              <a:path h="1528248" w="2547080">
                <a:moveTo>
                  <a:pt x="0" y="0"/>
                </a:moveTo>
                <a:lnTo>
                  <a:pt x="2547080" y="0"/>
                </a:lnTo>
                <a:lnTo>
                  <a:pt x="2547080" y="1528248"/>
                </a:lnTo>
                <a:lnTo>
                  <a:pt x="0" y="1528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0726" y="2247488"/>
            <a:ext cx="9526548" cy="453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Rasputin Bold"/>
              </a:rPr>
              <a:t>AGRADECIMENTOS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sputin Light"/>
              </a:rPr>
              <a:t>PROFESSORES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sputin Light"/>
              </a:rPr>
              <a:t>COORDENADORES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sputin Light"/>
              </a:rPr>
              <a:t>TODAS AS PESSOAS ENVOLVIDAS NO PROJETO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sputin Light"/>
              </a:rPr>
              <a:t>PROZ EDUCAÇÃO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sputin Light"/>
              </a:rPr>
              <a:t>QUE NOS AJUDARAM A CHEGAR ATE AQUI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901520">
            <a:off x="12062554" y="-2074244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80" y="0"/>
                </a:lnTo>
                <a:lnTo>
                  <a:pt x="10836480" y="7395897"/>
                </a:lnTo>
                <a:lnTo>
                  <a:pt x="0" y="739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772413">
            <a:off x="-3694394" y="6621391"/>
            <a:ext cx="6800267" cy="4641183"/>
          </a:xfrm>
          <a:custGeom>
            <a:avLst/>
            <a:gdLst/>
            <a:ahLst/>
            <a:cxnLst/>
            <a:rect r="r" b="b" t="t" l="l"/>
            <a:pathLst>
              <a:path h="4641183" w="6800267">
                <a:moveTo>
                  <a:pt x="0" y="0"/>
                </a:moveTo>
                <a:lnTo>
                  <a:pt x="6800268" y="0"/>
                </a:lnTo>
                <a:lnTo>
                  <a:pt x="6800268" y="4641183"/>
                </a:lnTo>
                <a:lnTo>
                  <a:pt x="0" y="464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DAF2EDNRB1U</dc:identifier>
  <dcterms:modified xsi:type="dcterms:W3CDTF">2011-08-01T06:04:30Z</dcterms:modified>
  <cp:revision>1</cp:revision>
  <dc:title>Aventura global viagens</dc:title>
</cp:coreProperties>
</file>